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2" r:id="rId6"/>
    <p:sldId id="261" r:id="rId7"/>
    <p:sldId id="259" r:id="rId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Estilo o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Estilo oscuro 1 - Énfasis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E8482BF2-B60C-4B70-8454-734FB49D6C5B}" type="datetimeFigureOut">
              <a:rPr lang="es-ES" smtClean="0"/>
              <a:t>04/02/2020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59D5-2554-46CC-9768-B5E2C496506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2BF2-B60C-4B70-8454-734FB49D6C5B}" type="datetimeFigureOut">
              <a:rPr lang="es-ES" smtClean="0"/>
              <a:t>04/02/2020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59D5-2554-46CC-9768-B5E2C4965066}" type="slidenum">
              <a:rPr lang="es-ES" smtClean="0"/>
              <a:t>‹Nº›</a:t>
            </a:fld>
            <a:endParaRPr lang="es-E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2BF2-B60C-4B70-8454-734FB49D6C5B}" type="datetimeFigureOut">
              <a:rPr lang="es-ES" smtClean="0"/>
              <a:t>04/02/2020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59D5-2554-46CC-9768-B5E2C4965066}" type="slidenum">
              <a:rPr lang="es-ES" smtClean="0"/>
              <a:t>‹Nº›</a:t>
            </a:fld>
            <a:endParaRPr lang="es-E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2BF2-B60C-4B70-8454-734FB49D6C5B}" type="datetimeFigureOut">
              <a:rPr lang="es-ES" smtClean="0"/>
              <a:t>04/02/2020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59D5-2554-46CC-9768-B5E2C4965066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2BF2-B60C-4B70-8454-734FB49D6C5B}" type="datetimeFigureOut">
              <a:rPr lang="es-ES" smtClean="0"/>
              <a:t>04/02/2020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59D5-2554-46CC-9768-B5E2C496506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2BF2-B60C-4B70-8454-734FB49D6C5B}" type="datetimeFigureOut">
              <a:rPr lang="es-ES" smtClean="0"/>
              <a:t>04/02/2020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59D5-2554-46CC-9768-B5E2C4965066}" type="slidenum">
              <a:rPr lang="es-ES" smtClean="0"/>
              <a:t>‹Nº›</a:t>
            </a:fld>
            <a:endParaRPr lang="es-E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2BF2-B60C-4B70-8454-734FB49D6C5B}" type="datetimeFigureOut">
              <a:rPr lang="es-ES" smtClean="0"/>
              <a:t>04/02/2020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59D5-2554-46CC-9768-B5E2C496506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2BF2-B60C-4B70-8454-734FB49D6C5B}" type="datetimeFigureOut">
              <a:rPr lang="es-ES" smtClean="0"/>
              <a:t>04/02/2020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59D5-2554-46CC-9768-B5E2C4965066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2BF2-B60C-4B70-8454-734FB49D6C5B}" type="datetimeFigureOut">
              <a:rPr lang="es-ES" smtClean="0"/>
              <a:t>04/02/2020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59D5-2554-46CC-9768-B5E2C496506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2BF2-B60C-4B70-8454-734FB49D6C5B}" type="datetimeFigureOut">
              <a:rPr lang="es-ES" smtClean="0"/>
              <a:t>04/02/2020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59D5-2554-46CC-9768-B5E2C496506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2BF2-B60C-4B70-8454-734FB49D6C5B}" type="datetimeFigureOut">
              <a:rPr lang="es-ES" smtClean="0"/>
              <a:t>04/02/2020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59D5-2554-46CC-9768-B5E2C496506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E8482BF2-B60C-4B70-8454-734FB49D6C5B}" type="datetimeFigureOut">
              <a:rPr lang="es-ES" smtClean="0"/>
              <a:t>04/02/2020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EC0A59D5-2554-46CC-9768-B5E2C4965066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331640" y="1484784"/>
            <a:ext cx="6400800" cy="589776"/>
          </a:xfrm>
        </p:spPr>
        <p:txBody>
          <a:bodyPr>
            <a:normAutofit fontScale="90000"/>
          </a:bodyPr>
          <a:lstStyle/>
          <a:p>
            <a:r>
              <a:rPr lang="es-ES" b="1" u="sng" dirty="0"/>
              <a:t>Friedrich Nietzsche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204864"/>
            <a:ext cx="2440066" cy="330518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633476" y="5042862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Miriam Peco 1ºBach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80001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Biografía</a:t>
            </a:r>
          </a:p>
          <a:p>
            <a:r>
              <a:rPr lang="es-ES" dirty="0" smtClean="0"/>
              <a:t>Influencia</a:t>
            </a:r>
          </a:p>
          <a:p>
            <a:r>
              <a:rPr lang="es-ES" dirty="0" smtClean="0"/>
              <a:t>Filosofía</a:t>
            </a:r>
          </a:p>
          <a:p>
            <a:r>
              <a:rPr lang="es-ES" dirty="0" smtClean="0"/>
              <a:t>Obras</a:t>
            </a:r>
          </a:p>
        </p:txBody>
      </p:sp>
    </p:spTree>
    <p:extLst>
      <p:ext uri="{BB962C8B-B14F-4D97-AF65-F5344CB8AC3E}">
        <p14:creationId xmlns:p14="http://schemas.microsoft.com/office/powerpoint/2010/main" val="933073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BIOGRAFÍA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438872"/>
          </a:xfrm>
        </p:spPr>
        <p:txBody>
          <a:bodyPr>
            <a:normAutofit fontScale="92500" lnSpcReduction="10000"/>
          </a:bodyPr>
          <a:lstStyle/>
          <a:p>
            <a:r>
              <a:rPr lang="es-ES" dirty="0"/>
              <a:t>N</a:t>
            </a:r>
            <a:r>
              <a:rPr lang="es-ES" dirty="0" smtClean="0"/>
              <a:t>ació </a:t>
            </a:r>
            <a:r>
              <a:rPr lang="es-ES" dirty="0"/>
              <a:t>el 15 de octubre de 1844 en </a:t>
            </a:r>
            <a:r>
              <a:rPr lang="es-ES" dirty="0" err="1" smtClean="0"/>
              <a:t>Röcken</a:t>
            </a:r>
            <a:r>
              <a:rPr lang="es-ES" dirty="0" smtClean="0"/>
              <a:t>.</a:t>
            </a:r>
          </a:p>
          <a:p>
            <a:r>
              <a:rPr lang="es-ES" dirty="0" smtClean="0"/>
              <a:t>Filósofo </a:t>
            </a:r>
            <a:r>
              <a:rPr lang="es-ES" dirty="0"/>
              <a:t>alemán, </a:t>
            </a:r>
            <a:r>
              <a:rPr lang="es-ES" dirty="0" smtClean="0"/>
              <a:t> nacionalizado suizo.</a:t>
            </a:r>
          </a:p>
          <a:p>
            <a:r>
              <a:rPr lang="es-ES" dirty="0" smtClean="0"/>
              <a:t>Se </a:t>
            </a:r>
            <a:r>
              <a:rPr lang="es-ES" dirty="0"/>
              <a:t>educó en un ambiente religioso. </a:t>
            </a:r>
            <a:endParaRPr lang="es-ES" dirty="0" smtClean="0"/>
          </a:p>
          <a:p>
            <a:r>
              <a:rPr lang="es-ES" dirty="0" smtClean="0"/>
              <a:t>Estudió filología </a:t>
            </a:r>
            <a:r>
              <a:rPr lang="es-ES" dirty="0"/>
              <a:t>clásica en las universidades de Bonn y </a:t>
            </a:r>
            <a:r>
              <a:rPr lang="es-ES" dirty="0" smtClean="0"/>
              <a:t>Leipzig.</a:t>
            </a:r>
          </a:p>
          <a:p>
            <a:r>
              <a:rPr lang="es-ES" dirty="0"/>
              <a:t>En 1882 pretendió </a:t>
            </a:r>
            <a:r>
              <a:rPr lang="es-ES" dirty="0" smtClean="0"/>
              <a:t>un </a:t>
            </a:r>
            <a:r>
              <a:rPr lang="es-ES" dirty="0"/>
              <a:t>matrimonio </a:t>
            </a:r>
            <a:r>
              <a:rPr lang="es-ES" dirty="0" smtClean="0"/>
              <a:t>con </a:t>
            </a:r>
            <a:r>
              <a:rPr lang="es-ES" dirty="0"/>
              <a:t>la poetisa Lou </a:t>
            </a:r>
            <a:r>
              <a:rPr lang="es-ES" dirty="0" smtClean="0"/>
              <a:t>Andreas Salomé.</a:t>
            </a:r>
          </a:p>
          <a:p>
            <a:r>
              <a:rPr lang="es-ES" dirty="0" smtClean="0"/>
              <a:t>Padecía de sífilis y</a:t>
            </a:r>
            <a:r>
              <a:rPr lang="es-ES" dirty="0"/>
              <a:t> </a:t>
            </a:r>
            <a:r>
              <a:rPr lang="es-ES" dirty="0" smtClean="0"/>
              <a:t>sus últimos </a:t>
            </a:r>
            <a:r>
              <a:rPr lang="es-ES" dirty="0"/>
              <a:t>once </a:t>
            </a:r>
            <a:r>
              <a:rPr lang="es-ES" dirty="0" smtClean="0"/>
              <a:t> años </a:t>
            </a:r>
            <a:r>
              <a:rPr lang="es-ES" dirty="0"/>
              <a:t>de su vida los pasó </a:t>
            </a:r>
            <a:r>
              <a:rPr lang="es-ES" dirty="0" smtClean="0"/>
              <a:t>recluido.</a:t>
            </a:r>
          </a:p>
          <a:p>
            <a:r>
              <a:rPr lang="es-ES" dirty="0"/>
              <a:t>F</a:t>
            </a:r>
            <a:r>
              <a:rPr lang="es-ES" dirty="0" smtClean="0"/>
              <a:t>alleció </a:t>
            </a:r>
            <a:r>
              <a:rPr lang="es-ES" dirty="0"/>
              <a:t>en Weimar el 25 de agosto de 1900.</a:t>
            </a:r>
            <a:r>
              <a:rPr lang="es-ES" dirty="0"/>
              <a:t/>
            </a:r>
            <a:br>
              <a:rPr lang="es-ES" dirty="0"/>
            </a:br>
            <a:endParaRPr lang="es-ES" dirty="0" smtClean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2050" name="Picture 2" descr="Resultado de imagen de nietzsche biograf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203764"/>
            <a:ext cx="1397180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9287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Influencia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9414943"/>
              </p:ext>
            </p:extLst>
          </p:nvPr>
        </p:nvGraphicFramePr>
        <p:xfrm>
          <a:off x="1403648" y="1988840"/>
          <a:ext cx="6336704" cy="3618221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1264959"/>
                <a:gridCol w="5071745"/>
              </a:tblGrid>
              <a:tr h="604565">
                <a:tc>
                  <a:txBody>
                    <a:bodyPr/>
                    <a:lstStyle/>
                    <a:p>
                      <a:pPr algn="just"/>
                      <a:r>
                        <a:rPr lang="es-ES" sz="1200" b="1" i="1" kern="1200" dirty="0" smtClean="0">
                          <a:solidFill>
                            <a:schemeClr val="tx1"/>
                          </a:solidFill>
                          <a:effectLst/>
                        </a:rPr>
                        <a:t>Sócrates</a:t>
                      </a:r>
                      <a:r>
                        <a:rPr lang="es-ES" sz="1200" b="1" i="1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algn="just"/>
                      <a:r>
                        <a:rPr lang="es-ES" sz="1200" b="1" i="1" kern="1200" dirty="0" smtClean="0">
                          <a:solidFill>
                            <a:schemeClr val="tx1"/>
                          </a:solidFill>
                          <a:effectLst/>
                        </a:rPr>
                        <a:t>y Platón</a:t>
                      </a:r>
                      <a:endParaRPr lang="es-ES" sz="120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solidFill>
                            <a:schemeClr val="tx1"/>
                          </a:solidFill>
                        </a:rPr>
                        <a:t>Se opone a ellos por considerarlos responsables del "platonismo" y de la decadencia de la cultura occidental.</a:t>
                      </a:r>
                      <a:endParaRPr lang="es-E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1459">
                <a:tc>
                  <a:txBody>
                    <a:bodyPr/>
                    <a:lstStyle/>
                    <a:p>
                      <a:pPr algn="just"/>
                      <a:r>
                        <a:rPr lang="es-ES" sz="1200" b="1" i="1" kern="1200" dirty="0" smtClean="0">
                          <a:effectLst/>
                        </a:rPr>
                        <a:t>Los sofistas</a:t>
                      </a:r>
                      <a:endParaRPr lang="es-ES" sz="12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 smtClean="0">
                          <a:effectLst/>
                        </a:rPr>
                        <a:t>Por su teoría relativista de la verdad y la concepción del lenguaje como un simple instrumento del ser humano, sin un fundamento objetivo que lo legitime.</a:t>
                      </a:r>
                      <a:endParaRPr lang="es-ES" sz="1200" dirty="0"/>
                    </a:p>
                  </a:txBody>
                  <a:tcPr/>
                </a:tc>
              </a:tr>
              <a:tr h="423195">
                <a:tc>
                  <a:txBody>
                    <a:bodyPr/>
                    <a:lstStyle/>
                    <a:p>
                      <a:pPr algn="just"/>
                      <a:r>
                        <a:rPr lang="es-ES" sz="1200" b="1" i="1" kern="1200" dirty="0" smtClean="0">
                          <a:effectLst/>
                        </a:rPr>
                        <a:t> Ilustrados</a:t>
                      </a:r>
                      <a:endParaRPr lang="es-ES" sz="12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 smtClean="0">
                          <a:effectLst/>
                        </a:rPr>
                        <a:t>Como Voltaire y sus críticas a la tradición religiosa dogmática.</a:t>
                      </a:r>
                      <a:endParaRPr lang="es-ES" sz="1200" dirty="0"/>
                    </a:p>
                  </a:txBody>
                  <a:tcPr/>
                </a:tc>
              </a:tr>
              <a:tr h="698811">
                <a:tc>
                  <a:txBody>
                    <a:bodyPr/>
                    <a:lstStyle/>
                    <a:p>
                      <a:pPr algn="just"/>
                      <a:r>
                        <a:rPr lang="es-ES" sz="1200" b="1" i="1" kern="1200" dirty="0" smtClean="0">
                          <a:effectLst/>
                        </a:rPr>
                        <a:t>El empirismo de </a:t>
                      </a:r>
                      <a:r>
                        <a:rPr lang="es-ES" sz="1200" b="1" i="1" kern="1200" dirty="0" err="1" smtClean="0">
                          <a:effectLst/>
                        </a:rPr>
                        <a:t>Hume</a:t>
                      </a:r>
                      <a:endParaRPr lang="es-ES" sz="12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kern="1200" dirty="0" smtClean="0">
                          <a:effectLst/>
                        </a:rPr>
                        <a:t> En su crítica al yo o alma, el papel de los sentidos y su negación de las substancias y de la necesidad física, reinterpretando esta última como un mero hábito psicológico.</a:t>
                      </a:r>
                      <a:endParaRPr lang="es-ES" sz="1200" dirty="0"/>
                    </a:p>
                  </a:txBody>
                  <a:tcPr/>
                </a:tc>
              </a:tr>
              <a:tr h="582461">
                <a:tc>
                  <a:txBody>
                    <a:bodyPr/>
                    <a:lstStyle/>
                    <a:p>
                      <a:pPr algn="just"/>
                      <a:r>
                        <a:rPr lang="es-ES" sz="1200" b="1" i="1" dirty="0" smtClean="0"/>
                        <a:t>Kant</a:t>
                      </a:r>
                      <a:endParaRPr lang="es-ES" sz="12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Nietzsche criticó su filosofía por considerarla una forma sofisticada de platonismo,</a:t>
                      </a:r>
                      <a:endParaRPr lang="es-ES" sz="1200" dirty="0"/>
                    </a:p>
                  </a:txBody>
                  <a:tcPr/>
                </a:tc>
              </a:tr>
              <a:tr h="665021">
                <a:tc>
                  <a:txBody>
                    <a:bodyPr/>
                    <a:lstStyle/>
                    <a:p>
                      <a:r>
                        <a:rPr lang="es-ES" sz="1200" b="1" i="1" dirty="0" smtClean="0"/>
                        <a:t> Schopenhauer:</a:t>
                      </a:r>
                      <a:endParaRPr lang="es-ES" sz="12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 smtClean="0">
                          <a:effectLst/>
                        </a:rPr>
                        <a:t>Es la influencia más importante; Schopenhauer defendió la existencia de la "voluntad de vivir" como principio metafísico</a:t>
                      </a:r>
                      <a:endParaRPr lang="es-ES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1813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Filosofía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3414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Posterior: ejerció </a:t>
            </a:r>
            <a:r>
              <a:rPr lang="es-ES" dirty="0"/>
              <a:t>mucha influencia sobre la literatura alemana, así como sobre la literatura europea y la teología. Sus conceptos han sido discutidos y ampliados por personalidades como los filósofos alemanes Karl Jaspers y Martin Heidegger, el filósofo judío alemán Martin </a:t>
            </a:r>
            <a:r>
              <a:rPr lang="es-ES" dirty="0" err="1"/>
              <a:t>Buber</a:t>
            </a:r>
            <a:r>
              <a:rPr lang="es-ES" dirty="0"/>
              <a:t>, el teólogo germano-estadounidense Paul </a:t>
            </a:r>
            <a:r>
              <a:rPr lang="es-ES" dirty="0" err="1"/>
              <a:t>Tillich</a:t>
            </a:r>
            <a:r>
              <a:rPr lang="es-ES" dirty="0"/>
              <a:t>, y los escritores franceses Albert Camus y Jean-Paul Sartre.</a:t>
            </a:r>
          </a:p>
        </p:txBody>
      </p:sp>
    </p:spTree>
    <p:extLst>
      <p:ext uri="{BB962C8B-B14F-4D97-AF65-F5344CB8AC3E}">
        <p14:creationId xmlns:p14="http://schemas.microsoft.com/office/powerpoint/2010/main" val="60050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OBRAS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8575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lta costura">
  <a:themeElements>
    <a:clrScheme name="Alta costura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Etiqueta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lta costura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45</TotalTime>
  <Words>253</Words>
  <Application>Microsoft Office PowerPoint</Application>
  <PresentationFormat>Presentación en pantalla (4:3)</PresentationFormat>
  <Paragraphs>32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Alta costura</vt:lpstr>
      <vt:lpstr>Friedrich Nietzsche</vt:lpstr>
      <vt:lpstr>ÍNDICE</vt:lpstr>
      <vt:lpstr>BIOGRAFÍA</vt:lpstr>
      <vt:lpstr>Influencia</vt:lpstr>
      <vt:lpstr>Filosofía</vt:lpstr>
      <vt:lpstr>Presentación de PowerPoint</vt:lpstr>
      <vt:lpstr>OBRAS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Friedrich Nietzsche</dc:title>
  <dc:creator>alumno</dc:creator>
  <cp:lastModifiedBy>alumno</cp:lastModifiedBy>
  <cp:revision>10</cp:revision>
  <dcterms:created xsi:type="dcterms:W3CDTF">2020-02-04T07:08:32Z</dcterms:created>
  <dcterms:modified xsi:type="dcterms:W3CDTF">2020-02-04T07:53:44Z</dcterms:modified>
</cp:coreProperties>
</file>